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gif" ContentType="image/gif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
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83808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439344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794916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83808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439344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7949160" y="3910320"/>
            <a:ext cx="338580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399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391032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3910320"/>
            <a:ext cx="10515240" cy="1903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5" descr=""/>
          <p:cNvPicPr/>
          <p:nvPr/>
        </p:nvPicPr>
        <p:blipFill>
          <a:blip r:embed="rId3"/>
          <a:stretch/>
        </p:blipFill>
        <p:spPr>
          <a:xfrm>
            <a:off x="9326160" y="6004440"/>
            <a:ext cx="2371680" cy="4978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523880" y="73404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 cap="all">
                <a:solidFill>
                  <a:srgbClr val="000000"/>
                </a:solidFill>
                <a:latin typeface="Impac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sldNum"/>
          </p:nvPr>
        </p:nvSpPr>
        <p:spPr>
          <a:xfrm>
            <a:off x="838080" y="5991480"/>
            <a:ext cx="258732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68FEADC-BDBD-4D92-B9AE-C4ED5EBC83E4}" type="slidenum">
              <a:rPr b="0" lang="en-US" sz="1200" spc="-1" strike="noStrike">
                <a:solidFill>
                  <a:srgbClr val="8b8b8b"/>
                </a:solidFill>
                <a:latin typeface="Arial"/>
              </a:rPr>
              <a:t>3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3" name="Picture 12" descr=""/>
          <p:cNvPicPr/>
          <p:nvPr/>
        </p:nvPicPr>
        <p:blipFill>
          <a:blip r:embed="rId4"/>
          <a:stretch/>
        </p:blipFill>
        <p:spPr>
          <a:xfrm>
            <a:off x="4759200" y="4492440"/>
            <a:ext cx="2673720" cy="1864080"/>
          </a:xfrm>
          <a:prstGeom prst="rect">
            <a:avLst/>
          </a:prstGeom>
          <a:ln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15" descr=""/>
          <p:cNvPicPr/>
          <p:nvPr/>
        </p:nvPicPr>
        <p:blipFill>
          <a:blip r:embed="rId3"/>
          <a:stretch/>
        </p:blipFill>
        <p:spPr>
          <a:xfrm>
            <a:off x="9326160" y="6004440"/>
            <a:ext cx="2371680" cy="49788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0435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0435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ftr"/>
          </p:nvPr>
        </p:nvSpPr>
        <p:spPr>
          <a:xfrm>
            <a:off x="4038480" y="600444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sldNum"/>
          </p:nvPr>
        </p:nvSpPr>
        <p:spPr>
          <a:xfrm>
            <a:off x="838080" y="6004440"/>
            <a:ext cx="268848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582CD4FA-9E25-4FB9-89E8-B9E7148406DF}" type="slidenum">
              <a:rPr b="0" lang="en-US" sz="1200" spc="-1" strike="noStrike">
                <a:solidFill>
                  <a:srgbClr val="8b8b8b"/>
                </a:solidFill>
                <a:latin typeface="Arial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15" descr=""/>
          <p:cNvPicPr/>
          <p:nvPr/>
        </p:nvPicPr>
        <p:blipFill>
          <a:blip r:embed="rId3"/>
          <a:stretch/>
        </p:blipFill>
        <p:spPr>
          <a:xfrm>
            <a:off x="9326160" y="6004440"/>
            <a:ext cx="2371680" cy="497880"/>
          </a:xfrm>
          <a:prstGeom prst="rect">
            <a:avLst/>
          </a:prstGeom>
          <a:ln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CL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IC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K 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TO 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ED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IT 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MA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ST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ER 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TI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TL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E 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ST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YL</a:t>
            </a: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399168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ftr"/>
          </p:nvPr>
        </p:nvSpPr>
        <p:spPr>
          <a:xfrm>
            <a:off x="4038480" y="600444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sldNum"/>
          </p:nvPr>
        </p:nvSpPr>
        <p:spPr>
          <a:xfrm>
            <a:off x="838080" y="6004440"/>
            <a:ext cx="2634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D5A09937-D53C-490B-AF29-64C3D2DBE8CF}" type="slidenum">
              <a:rPr b="0" lang="en-US" sz="1200" spc="-1" strike="noStrike">
                <a:solidFill>
                  <a:srgbClr val="8b8b8b"/>
                </a:solidFill>
                <a:latin typeface="Arial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gif"/><Relationship Id="rId3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523880" y="73404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 cap="all">
                <a:solidFill>
                  <a:srgbClr val="000000"/>
                </a:solidFill>
                <a:latin typeface="Nimbus Roman"/>
              </a:rPr>
              <a:t>Rainfall sensor Update</a:t>
            </a:r>
            <a:endParaRPr b="0" lang="en-US" sz="60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523880" y="331380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Keith Matthews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Design</a:t>
            </a:r>
            <a:endParaRPr b="0" lang="en-US" sz="44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838080" y="1825560"/>
            <a:ext cx="5181120" cy="40435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Funnel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Gathers water drops into central area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Nozzle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Reforms individual drops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Electrodes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Measure Water drops passing through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" name="Picture 4" descr=""/>
          <p:cNvPicPr/>
          <p:nvPr/>
        </p:nvPicPr>
        <p:blipFill>
          <a:blip r:embed="rId1"/>
          <a:stretch/>
        </p:blipFill>
        <p:spPr>
          <a:xfrm>
            <a:off x="6548760" y="1486080"/>
            <a:ext cx="5181120" cy="3885840"/>
          </a:xfrm>
          <a:prstGeom prst="rect">
            <a:avLst/>
          </a:prstGeom>
          <a:ln>
            <a:noFill/>
          </a:ln>
        </p:spPr>
      </p:pic>
      <p:sp>
        <p:nvSpPr>
          <p:cNvPr id="129" name="CustomShape 3"/>
          <p:cNvSpPr/>
          <p:nvPr/>
        </p:nvSpPr>
        <p:spPr>
          <a:xfrm>
            <a:off x="8421120" y="1905120"/>
            <a:ext cx="360" cy="1371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2d050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0" name="CustomShape 4"/>
          <p:cNvSpPr/>
          <p:nvPr/>
        </p:nvSpPr>
        <p:spPr>
          <a:xfrm>
            <a:off x="7165800" y="4433040"/>
            <a:ext cx="18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2d050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1" name="CustomShape 5"/>
          <p:cNvSpPr/>
          <p:nvPr/>
        </p:nvSpPr>
        <p:spPr>
          <a:xfrm flipV="1">
            <a:off x="9032040" y="5078160"/>
            <a:ext cx="360" cy="685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2d050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2" name="CustomShape 6"/>
          <p:cNvSpPr/>
          <p:nvPr/>
        </p:nvSpPr>
        <p:spPr>
          <a:xfrm flipH="1" flipV="1" rot="10800000">
            <a:off x="7992360" y="1605960"/>
            <a:ext cx="1512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Funnel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3" name="CustomShape 7"/>
          <p:cNvSpPr/>
          <p:nvPr/>
        </p:nvSpPr>
        <p:spPr>
          <a:xfrm>
            <a:off x="6285600" y="4211640"/>
            <a:ext cx="1101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Nozzle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4" name="CustomShape 8"/>
          <p:cNvSpPr/>
          <p:nvPr/>
        </p:nvSpPr>
        <p:spPr>
          <a:xfrm>
            <a:off x="7777080" y="5492520"/>
            <a:ext cx="12877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Electrodes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Des</a:t>
            </a: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ign </a:t>
            </a: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Co</a:t>
            </a: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ndi</a:t>
            </a: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tio</a:t>
            </a:r>
            <a:r>
              <a:rPr b="0" lang="en-US" sz="4400" spc="-1" strike="noStrike" cap="all">
                <a:solidFill>
                  <a:srgbClr val="000000"/>
                </a:solidFill>
                <a:latin typeface="Nimbus Roman"/>
              </a:rPr>
              <a:t>n</a:t>
            </a:r>
            <a:endParaRPr b="0" lang="en-US" sz="44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838080" y="1825560"/>
            <a:ext cx="5181120" cy="40435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Max: Worlds greatest 1 hour rainfall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12” in 1 hour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For our system needs to process 1ml of water every 7.75 seconds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Designed to handle the max rainfall event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7" name="Picture 4" descr=""/>
          <p:cNvPicPr/>
          <p:nvPr/>
        </p:nvPicPr>
        <p:blipFill>
          <a:blip r:embed="rId1"/>
          <a:srcRect l="29758" t="22748" r="36267" b="7452"/>
          <a:stretch/>
        </p:blipFill>
        <p:spPr>
          <a:xfrm>
            <a:off x="10043280" y="474480"/>
            <a:ext cx="1310040" cy="4786920"/>
          </a:xfrm>
          <a:prstGeom prst="rect">
            <a:avLst/>
          </a:prstGeom>
          <a:ln>
            <a:noFill/>
          </a:ln>
        </p:spPr>
      </p:pic>
      <p:pic>
        <p:nvPicPr>
          <p:cNvPr id="138" name="Picture 6" descr=""/>
          <p:cNvPicPr/>
          <p:nvPr/>
        </p:nvPicPr>
        <p:blipFill>
          <a:blip r:embed="rId2"/>
          <a:stretch/>
        </p:blipFill>
        <p:spPr>
          <a:xfrm>
            <a:off x="5797440" y="474480"/>
            <a:ext cx="3475440" cy="5835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 cap="all">
                <a:solidFill>
                  <a:srgbClr val="000000"/>
                </a:solidFill>
                <a:latin typeface="Impact"/>
              </a:rPr>
              <a:t>Thoughts, Question, or Advise?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838080" y="1825560"/>
            <a:ext cx="10515240" cy="39916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5311</TotalTime>
  <Application>LibreOffice/6.4.7.2$Linux_X86_64 LibreOffice_project/40$Build-2</Application>
  <Words>66</Words>
  <Paragraphs>18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2020-12-11T14:54:04Z</dcterms:created>
  <dc:creator>MATTHEWS, RICHARD K</dc:creator>
  <dc:description/>
  <dc:language>en-US</dc:language>
  <cp:lastModifiedBy/>
  <dcterms:modified xsi:type="dcterms:W3CDTF">2022-06-16T11:13:50Z</dcterms:modified>
  <cp:revision>37</cp:revision>
  <dc:subject/>
  <dc:title>Rainfall sensor Update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